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>
        <p:scale>
          <a:sx n="63" d="100"/>
          <a:sy n="63" d="100"/>
        </p:scale>
        <p:origin x="7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611C7-1862-4B67-92A4-606D54124B25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400C-70F1-4904-84B7-80C00E52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0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7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0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37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8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60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35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86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86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D5C4A55-C3DD-4B61-B5B0-B5A5C969E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22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9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9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7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7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1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4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44B5C8D-C675-4C37-BA2C-EC54F0884710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FB09BF2-80D4-49D1-9068-103C2031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13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491" y="505570"/>
            <a:ext cx="8839200" cy="965421"/>
          </a:xfrm>
        </p:spPr>
        <p:txBody>
          <a:bodyPr>
            <a:normAutofit/>
          </a:bodyPr>
          <a:lstStyle/>
          <a:p>
            <a:r>
              <a:rPr lang="en-US" altLang="en-US" b="1" dirty="0"/>
              <a:t>President Richard Nixon &amp; China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9619" y="1375576"/>
            <a:ext cx="7016252" cy="5287617"/>
          </a:xfrm>
        </p:spPr>
        <p:txBody>
          <a:bodyPr>
            <a:normAutofit/>
          </a:bodyPr>
          <a:lstStyle/>
          <a:p>
            <a:r>
              <a:rPr lang="en-US" altLang="en-US" u="sng" dirty="0"/>
              <a:t>Nixon wanted to create a peaceful world by building a better relationship with China and Russia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u="sng" dirty="0"/>
              <a:t>He lifted trade and travel restrictions with China.</a:t>
            </a:r>
          </a:p>
          <a:p>
            <a:endParaRPr lang="en-US" altLang="en-US" dirty="0"/>
          </a:p>
          <a:p>
            <a:r>
              <a:rPr lang="en-US" altLang="en-US" u="sng" dirty="0"/>
              <a:t>Nixon traveled to China in 1972, becoming the first President to visit the country.</a:t>
            </a:r>
          </a:p>
          <a:p>
            <a:endParaRPr lang="en-US" altLang="en-US" u="sng" dirty="0"/>
          </a:p>
          <a:p>
            <a:r>
              <a:rPr lang="en-US" altLang="en-US" u="sng" dirty="0"/>
              <a:t>Nixon hoped that the visit to China would</a:t>
            </a:r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u="sng" dirty="0"/>
              <a:t>force Russia to open peaceful talks with the U.S</a:t>
            </a:r>
            <a:r>
              <a:rPr lang="en-US" altLang="en-US" dirty="0"/>
              <a:t>. </a:t>
            </a:r>
          </a:p>
          <a:p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9220" name="Picture 5" descr="schoolgir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2869" r="2161" b="-369"/>
          <a:stretch>
            <a:fillRect/>
          </a:stretch>
        </p:blipFill>
        <p:spPr bwMode="auto">
          <a:xfrm>
            <a:off x="7999011" y="2092131"/>
            <a:ext cx="3574651" cy="422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76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838" y="375699"/>
            <a:ext cx="8991600" cy="84880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Camp David Accords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87464" y="1552341"/>
            <a:ext cx="5815717" cy="45259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u="sng" dirty="0"/>
              <a:t>In 1978 President Carter helped to broker a peace agreement between Israel and Egypt, two  Middle Eastern countries which had been bitter enemies</a:t>
            </a:r>
            <a:r>
              <a:rPr lang="en-US" altLang="en-US" sz="2800" dirty="0"/>
              <a:t>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Israel is a Jewish country, Egypt is an Arab nation.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The peace treaty was known as the Camp David Accords</a:t>
            </a:r>
            <a:r>
              <a:rPr lang="en-US" altLang="en-US" sz="2800" dirty="0"/>
              <a:t>.    </a:t>
            </a:r>
          </a:p>
        </p:txBody>
      </p:sp>
      <p:pic>
        <p:nvPicPr>
          <p:cNvPr id="14340" name="Picture 5" descr="image?id=78620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54" y="1944095"/>
            <a:ext cx="417195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891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9391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Carter Administration and Iran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648" y="1375575"/>
            <a:ext cx="11178208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 u="sng" dirty="0"/>
              <a:t>Iran was supported by the U.S. – oil &amp; buffer against Russian expansion.</a:t>
            </a:r>
          </a:p>
          <a:p>
            <a:pPr>
              <a:lnSpc>
                <a:spcPct val="90000"/>
              </a:lnSpc>
            </a:pPr>
            <a:endParaRPr lang="en-US" altLang="en-US" sz="2800" u="sng" dirty="0"/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The Shah of Iran had become unpopular due to him westernizing Iran.</a:t>
            </a:r>
          </a:p>
          <a:p>
            <a:pPr>
              <a:lnSpc>
                <a:spcPct val="90000"/>
              </a:lnSpc>
            </a:pPr>
            <a:endParaRPr lang="en-US" altLang="en-US" sz="2800" u="sng" dirty="0"/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In 1979, Islamic extremist, forced the Shah to flee the country.  The Shah, who was ill, was allowed to receive medical treatment in the U.S.</a:t>
            </a:r>
          </a:p>
          <a:p>
            <a:pPr>
              <a:lnSpc>
                <a:spcPct val="90000"/>
              </a:lnSpc>
            </a:pPr>
            <a:endParaRPr lang="en-US" altLang="en-US" sz="2800" u="sng" dirty="0"/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In response, revolutionaries, stormed the U.S. embassy and took 52 Americans hostage. </a:t>
            </a:r>
          </a:p>
          <a:p>
            <a:pPr marL="36900" indent="0">
              <a:lnSpc>
                <a:spcPct val="90000"/>
              </a:lnSpc>
              <a:buNone/>
            </a:pPr>
            <a:endParaRPr lang="en-US" altLang="en-US" sz="2800" u="sng" dirty="0"/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The hostages were finally released on Carter’s last day in office after being held for 444 days.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2339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CC9243-67FB-4290-9988-F1A629EF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</a:t>
            </a:r>
            <a:r>
              <a:rPr lang="en-US"/>
              <a:t>Powers Act of 1973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1668F-5123-46CE-A5FE-B357EDC50B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federal law intended to check the U.S. president's power to commit the United States to an armed conflict without the consent of the U.S. Congress.</a:t>
            </a:r>
          </a:p>
          <a:p>
            <a:endParaRPr lang="en-US" dirty="0"/>
          </a:p>
          <a:p>
            <a:r>
              <a:rPr lang="en-US" dirty="0"/>
              <a:t>Established to counter the power that was given to LBJ with the Gulf of Tonkin Resolution.</a:t>
            </a:r>
          </a:p>
          <a:p>
            <a:endParaRPr lang="en-US" dirty="0"/>
          </a:p>
          <a:p>
            <a:r>
              <a:rPr lang="en-US" dirty="0"/>
              <a:t>Laymen Terms: Put the power to declare war back in the hands of congress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013501-495C-47F7-BCDD-7C0A9E1F81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new law required the following:</a:t>
            </a:r>
          </a:p>
          <a:p>
            <a:pPr marL="792900" lvl="1" indent="-342900">
              <a:buAutoNum type="arabicPeriod"/>
            </a:pPr>
            <a:r>
              <a:rPr lang="en-US" dirty="0"/>
              <a:t>The president to notify Congress within 48 hours of committing armed forces to military action </a:t>
            </a:r>
          </a:p>
          <a:p>
            <a:pPr marL="792900" lvl="1" indent="-342900">
              <a:buAutoNum type="arabicPeriod"/>
            </a:pPr>
            <a:r>
              <a:rPr lang="en-US" dirty="0"/>
              <a:t>The President can only send troop for 30 days </a:t>
            </a:r>
          </a:p>
          <a:p>
            <a:pPr marL="792900" lvl="1" indent="-342900">
              <a:buAutoNum type="arabicPeriod"/>
            </a:pPr>
            <a:r>
              <a:rPr lang="en-US" dirty="0"/>
              <a:t>The President has an additional 30 days to withdrawal the troops if congress doesn’t give authorization or declare war.</a:t>
            </a:r>
          </a:p>
          <a:p>
            <a:pPr marL="450000" lvl="1" indent="0">
              <a:buNone/>
            </a:pPr>
            <a:endParaRPr lang="en-US"/>
          </a:p>
          <a:p>
            <a:pPr marL="450000" lvl="1" indent="0">
              <a:buNone/>
            </a:pPr>
            <a:r>
              <a:rPr lang="en-US"/>
              <a:t>This </a:t>
            </a:r>
            <a:r>
              <a:rPr lang="en-US" dirty="0"/>
              <a:t>gives the president a total of 60 days to commit troops unless Congress </a:t>
            </a:r>
            <a:r>
              <a:rPr lang="en-US"/>
              <a:t>gives approval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08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398</TotalTime>
  <Words>347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Calisto MT</vt:lpstr>
      <vt:lpstr>Wingdings 2</vt:lpstr>
      <vt:lpstr>Slate</vt:lpstr>
      <vt:lpstr>President Richard Nixon &amp; China</vt:lpstr>
      <vt:lpstr>Camp David Accords</vt:lpstr>
      <vt:lpstr>The Carter Administration and Iran</vt:lpstr>
      <vt:lpstr>War Powers Act of 1973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National Politics Since 1968.</dc:title>
  <dc:creator>Michael Clark</dc:creator>
  <cp:lastModifiedBy>Michael Clark</cp:lastModifiedBy>
  <cp:revision>45</cp:revision>
  <dcterms:created xsi:type="dcterms:W3CDTF">2017-02-23T23:08:04Z</dcterms:created>
  <dcterms:modified xsi:type="dcterms:W3CDTF">2020-04-29T21:12:38Z</dcterms:modified>
</cp:coreProperties>
</file>