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3" r:id="rId2"/>
    <p:sldId id="28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611C7-1862-4B67-92A4-606D54124B2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400C-70F1-4904-84B7-80C00E52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Pardoned - to allow (a wrong act) to pass without punishment;</a:t>
            </a:r>
            <a:r>
              <a:rPr lang="en-US" baseline="0" dirty="0"/>
              <a:t> to </a:t>
            </a:r>
            <a:r>
              <a:rPr lang="en-US" dirty="0"/>
              <a:t>forgive.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400C-70F1-4904-84B7-80C00E52F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37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D5C4A55-C3DD-4B61-B5B0-B5A5C969E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2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4B5C8D-C675-4C37-BA2C-EC54F088471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FB09BF2-80D4-49D1-9068-103C2031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3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imgres?imgurl=http://www.liquidsculpture.com/images/water/water-drop-a.jpg&amp;imgrefurl=http://n-roc.blogspot.com/&amp;usg=__mijH0oKGGeTb9eo-U-7rtIGVYVQ=&amp;h=367&amp;w=550&amp;sz=54&amp;hl=en&amp;start=2&amp;tbnid=GGUEf2aXz020wM:&amp;tbnh=89&amp;tbnw=133&amp;prev=/images?q=water+images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patrickfrink.com/img/organic-agriculture.jpg&amp;imgrefurl=http://greenprophet.com/2008/09/26/3233/lebanon-organic-farming/&amp;usg=__NngsZznZNNkaTD_l7iZoCAnNtak=&amp;h=299&amp;w=300&amp;sz=16&amp;hl=en&amp;start=19&amp;tbnid=wENUg6OxGB0ubM:&amp;tbnh=116&amp;tbnw=116&amp;prev=/images?q=agriculture+images&amp;hl=en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voiceofsouth.files.wordpress.com/2007/06/pakistan_agriculture.jpg&amp;imgrefurl=http://voiceofsouth.org/2007/06/19/pakistan-agriculture/&amp;usg=__mviErSK0q0mAof2WDawnkve-ttk=&amp;h=1536&amp;w=2048&amp;sz=460&amp;hl=en&amp;start=1&amp;tbnid=HxrvV-b0sKGnGM:&amp;tbnh=113&amp;tbnw=150&amp;prev=/images?q=agriculture+images&amp;hl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839200" cy="1066800"/>
          </a:xfrm>
        </p:spPr>
        <p:txBody>
          <a:bodyPr>
            <a:noAutofit/>
          </a:bodyPr>
          <a:lstStyle/>
          <a:p>
            <a:r>
              <a:rPr lang="en-US" sz="3600" dirty="0"/>
              <a:t>Rachel Carson</a:t>
            </a:r>
            <a:r>
              <a:rPr lang="en-US" sz="3600" b="1" dirty="0"/>
              <a:t>’s </a:t>
            </a:r>
            <a:r>
              <a:rPr lang="en-US" sz="3600" b="1" u="sng" dirty="0"/>
              <a:t>Silent Spring </a:t>
            </a:r>
            <a:endParaRPr lang="en-US" sz="3600" u="sng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33955" y="1498160"/>
            <a:ext cx="5470497" cy="51809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i="1" u="sng" dirty="0"/>
              <a:t>Silent Spring</a:t>
            </a:r>
            <a:r>
              <a:rPr lang="en-US" sz="3000" u="sng" dirty="0"/>
              <a:t>, a 1962 book about pesticides by </a:t>
            </a:r>
            <a:r>
              <a:rPr lang="en-US" sz="3000" b="1" u="sng" dirty="0"/>
              <a:t>Rachel Carson</a:t>
            </a:r>
            <a:r>
              <a:rPr lang="en-US" sz="3000" u="sng" dirty="0"/>
              <a:t>, exposed dangers to the environment.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u="sng" dirty="0"/>
              <a:t>This book led to the water quality act of 1965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u="sng" dirty="0"/>
              <a:t>The first Earth Day was celebrated in 1970, this raised awareness of environmental issues.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u="sng" dirty="0"/>
              <a:t>In 1970, Pres. Nixon created the Environmental Protection Agency (EPA) to set limits on pollution.</a:t>
            </a:r>
          </a:p>
        </p:txBody>
      </p:sp>
      <p:pic>
        <p:nvPicPr>
          <p:cNvPr id="81925" name="Picture 5" descr="water-drop-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771" y="5231297"/>
            <a:ext cx="1828800" cy="1382058"/>
          </a:xfrm>
          <a:prstGeom prst="rect">
            <a:avLst/>
          </a:prstGeom>
          <a:noFill/>
        </p:spPr>
      </p:pic>
      <p:pic>
        <p:nvPicPr>
          <p:cNvPr id="81927" name="Picture 7" descr="pakistan_agricul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2483" y="5231296"/>
            <a:ext cx="1600200" cy="1382059"/>
          </a:xfrm>
          <a:prstGeom prst="rect">
            <a:avLst/>
          </a:prstGeom>
          <a:noFill/>
        </p:spPr>
      </p:pic>
      <p:pic>
        <p:nvPicPr>
          <p:cNvPr id="81929" name="Picture 9" descr="organic-agricul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0834" y="5231296"/>
            <a:ext cx="1597025" cy="138205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684" y="1295400"/>
            <a:ext cx="3442914" cy="35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20958" y="279192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The National Organization of Women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1365" y="1201738"/>
            <a:ext cx="6324600" cy="5334000"/>
          </a:xfrm>
        </p:spPr>
        <p:txBody>
          <a:bodyPr>
            <a:normAutofit fontScale="92500"/>
          </a:bodyPr>
          <a:lstStyle/>
          <a:p>
            <a:r>
              <a:rPr lang="en-US" sz="2600" u="sng" dirty="0"/>
              <a:t>The </a:t>
            </a:r>
            <a:r>
              <a:rPr lang="en-US" sz="2600" b="1" u="sng" dirty="0"/>
              <a:t>National Organization of Women (NOW)</a:t>
            </a:r>
            <a:r>
              <a:rPr lang="en-US" sz="2600" u="sng" dirty="0"/>
              <a:t> was founded in 1966 to promote equal rights and opportunities for American women.</a:t>
            </a:r>
          </a:p>
          <a:p>
            <a:endParaRPr lang="en-US" sz="2600" b="1" dirty="0"/>
          </a:p>
          <a:p>
            <a:r>
              <a:rPr lang="en-US" sz="2600" b="1" dirty="0"/>
              <a:t>NOW </a:t>
            </a:r>
            <a:r>
              <a:rPr lang="en-US" sz="2600" dirty="0"/>
              <a:t>had its origins in the Civil Rights &amp; anti-war Movements of the early 1960s.</a:t>
            </a:r>
          </a:p>
          <a:p>
            <a:endParaRPr lang="en-US" sz="2600" b="1" dirty="0"/>
          </a:p>
          <a:p>
            <a:r>
              <a:rPr lang="en-US" sz="2600" b="1" u="sng" dirty="0"/>
              <a:t>NOW’s</a:t>
            </a:r>
            <a:r>
              <a:rPr lang="en-US" sz="2600" u="sng" dirty="0"/>
              <a:t> goals included equality in employment, political and social equality, and the passage of the Equal Rights Amendment.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83" y="4154611"/>
            <a:ext cx="4438071" cy="2610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83" y="1380545"/>
            <a:ext cx="4438071" cy="24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491" y="505570"/>
            <a:ext cx="8839200" cy="965421"/>
          </a:xfrm>
        </p:spPr>
        <p:txBody>
          <a:bodyPr>
            <a:normAutofit/>
          </a:bodyPr>
          <a:lstStyle/>
          <a:p>
            <a:r>
              <a:rPr lang="en-US" altLang="en-US" b="1" dirty="0"/>
              <a:t>President Richard Nixon &amp; China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9619" y="1375576"/>
            <a:ext cx="7016252" cy="5287617"/>
          </a:xfrm>
        </p:spPr>
        <p:txBody>
          <a:bodyPr>
            <a:normAutofit/>
          </a:bodyPr>
          <a:lstStyle/>
          <a:p>
            <a:r>
              <a:rPr lang="en-US" altLang="en-US" u="sng" dirty="0"/>
              <a:t>Nixon wanted to create a peaceful world by building a better relationship with China and Russia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u="sng" dirty="0"/>
              <a:t>He lifted trade and travel restrictions with China.</a:t>
            </a:r>
          </a:p>
          <a:p>
            <a:endParaRPr lang="en-US" altLang="en-US" dirty="0"/>
          </a:p>
          <a:p>
            <a:r>
              <a:rPr lang="en-US" altLang="en-US" u="sng" dirty="0"/>
              <a:t>Nixon traveled to China in 1972, becoming the first President to visit the country.</a:t>
            </a:r>
          </a:p>
          <a:p>
            <a:endParaRPr lang="en-US" altLang="en-US" u="sng" dirty="0"/>
          </a:p>
          <a:p>
            <a:r>
              <a:rPr lang="en-US" altLang="en-US" u="sng" dirty="0"/>
              <a:t>Nixon hoped that the visit to China would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u="sng" dirty="0"/>
              <a:t>force Russia to open peaceful talks with the U.S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9220" name="Picture 5" descr="school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869" r="2161" b="-369"/>
          <a:stretch>
            <a:fillRect/>
          </a:stretch>
        </p:blipFill>
        <p:spPr bwMode="auto">
          <a:xfrm>
            <a:off x="7999011" y="2092131"/>
            <a:ext cx="3574651" cy="42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6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z="3200" b="1" dirty="0"/>
              <a:t>Watergate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365" y="1143000"/>
            <a:ext cx="5101424" cy="5410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In 1972 President Nixon began his reelection campaign. </a:t>
            </a:r>
          </a:p>
          <a:p>
            <a:endParaRPr lang="en-US" altLang="en-US" dirty="0"/>
          </a:p>
          <a:p>
            <a:r>
              <a:rPr lang="en-US" altLang="en-US" dirty="0"/>
              <a:t>Fearing that various political issues might cause him to lose, some of Nixon’s campaign staff began spying on his opponent. </a:t>
            </a:r>
          </a:p>
          <a:p>
            <a:endParaRPr lang="en-US" altLang="en-US" dirty="0"/>
          </a:p>
          <a:p>
            <a:r>
              <a:rPr lang="en-US" altLang="en-US" u="sng" dirty="0"/>
              <a:t>In June 1972, five men linked to Nixon’s campaign, were arrested breaking into the Democratic Party’s headquarters in the Watergate Hotel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The President denied any wrong doing and eventually won reelection.</a:t>
            </a:r>
          </a:p>
          <a:p>
            <a:endParaRPr lang="en-US" altLang="en-US" dirty="0"/>
          </a:p>
          <a:p>
            <a:r>
              <a:rPr lang="en-US" altLang="en-US" u="sng" dirty="0"/>
              <a:t>By June of 1973 it was revealed that Nixon had some involvement and resigned in 1974 to avoid impeachment.  </a:t>
            </a:r>
          </a:p>
          <a:p>
            <a:endParaRPr lang="en-US" altLang="en-US" dirty="0"/>
          </a:p>
          <a:p>
            <a:r>
              <a:rPr lang="en-US" altLang="en-US" u="sng" dirty="0"/>
              <a:t>His VP Ford became President and pardoned Nixon.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9405" y="1143000"/>
            <a:ext cx="5384800" cy="4602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4997" y="5904988"/>
            <a:ext cx="46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DNC Headquarters @ Watergate complex</a:t>
            </a:r>
          </a:p>
        </p:txBody>
      </p:sp>
    </p:spTree>
    <p:extLst>
      <p:ext uri="{BB962C8B-B14F-4D97-AF65-F5344CB8AC3E}">
        <p14:creationId xmlns:p14="http://schemas.microsoft.com/office/powerpoint/2010/main" val="225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838" y="375699"/>
            <a:ext cx="8991600" cy="848802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Camp David Accords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7464" y="1552341"/>
            <a:ext cx="5815717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/>
              <a:t>In 1978 President Carter helped to broker a peace agreement between Israel and Egypt, two  Middle Eastern countries which had been bitter enemies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Israel is a Jewish country, Egypt is an Arab nation.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The peace treaty was known as the Camp David Accords</a:t>
            </a:r>
            <a:r>
              <a:rPr lang="en-US" altLang="en-US" sz="2800" dirty="0"/>
              <a:t>.    </a:t>
            </a:r>
          </a:p>
        </p:txBody>
      </p:sp>
      <p:pic>
        <p:nvPicPr>
          <p:cNvPr id="14340" name="Picture 5" descr="image?id=78620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54" y="1944095"/>
            <a:ext cx="41719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39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Carter Administration and Iran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648" y="1375575"/>
            <a:ext cx="11178208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/>
              <a:t>Iran was supported by the U.S. – oil &amp; buffer against Russian expansion.</a:t>
            </a:r>
          </a:p>
          <a:p>
            <a:pPr>
              <a:lnSpc>
                <a:spcPct val="90000"/>
              </a:lnSpc>
            </a:pP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The Shah of Iran had become unpopular due to him westernizing Iran.</a:t>
            </a:r>
          </a:p>
          <a:p>
            <a:pPr>
              <a:lnSpc>
                <a:spcPct val="90000"/>
              </a:lnSpc>
            </a:pP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In 1979, Islamic extremist, forced the Shah to flee the country.  The Shah, who was ill, was allowed to receive medical treatment in the U.S.</a:t>
            </a:r>
          </a:p>
          <a:p>
            <a:pPr>
              <a:lnSpc>
                <a:spcPct val="90000"/>
              </a:lnSpc>
            </a:pP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In response, revolutionaries, stormed the U.S. embassy and took 52 Americans hostage. </a:t>
            </a:r>
          </a:p>
          <a:p>
            <a:pPr marL="36900" indent="0">
              <a:lnSpc>
                <a:spcPct val="90000"/>
              </a:lnSpc>
              <a:buNone/>
            </a:pP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The hostages were finally released on Carter’s last day in office after being held for 444 days.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3394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387</TotalTime>
  <Words>461</Words>
  <Application>Microsoft Office PowerPoint</Application>
  <PresentationFormat>Widescreen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Calisto MT</vt:lpstr>
      <vt:lpstr>Wingdings 2</vt:lpstr>
      <vt:lpstr>Slate</vt:lpstr>
      <vt:lpstr>Rachel Carson’s Silent Spring </vt:lpstr>
      <vt:lpstr>The National Organization of Women </vt:lpstr>
      <vt:lpstr>President Richard Nixon &amp; China</vt:lpstr>
      <vt:lpstr>Watergate</vt:lpstr>
      <vt:lpstr>Camp David Accords</vt:lpstr>
      <vt:lpstr>The Carter Administration and Iran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National Politics Since 1968.</dc:title>
  <dc:creator>Michael Clark</dc:creator>
  <cp:lastModifiedBy>Michael Clark</cp:lastModifiedBy>
  <cp:revision>44</cp:revision>
  <dcterms:created xsi:type="dcterms:W3CDTF">2017-02-23T23:08:04Z</dcterms:created>
  <dcterms:modified xsi:type="dcterms:W3CDTF">2020-04-28T14:08:10Z</dcterms:modified>
</cp:coreProperties>
</file>